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303" r:id="rId4"/>
    <p:sldId id="297" r:id="rId5"/>
    <p:sldId id="298" r:id="rId6"/>
    <p:sldId id="299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E23FB-9663-4A81-81E0-2B04A12F53AD}" type="datetimeFigureOut">
              <a:rPr lang="en-US" smtClean="0"/>
              <a:t>20.03.2025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E5DE-3C8B-46E7-9B1E-83191D2A2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1D14-7359-4BDD-8442-ADD6A26D005B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160-C75F-4CD3-9BB2-72C82603F681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332-B9AC-4B25-BD0F-306BF04D6456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6BF-83BA-422F-B753-B98A6246CB8E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BED-C561-44E8-BE1E-7F55C95DD03C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BE41-3F89-4695-AD68-1DB0D14C90A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FD03-B583-413C-A1B9-A01162014E1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B77-D87D-4032-A417-F1BBFA1C54CA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ADA-1485-491D-9030-1FF47FF0361A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83E-A3EF-4D6F-9018-723719045D2A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A1F-BF5B-4255-B53C-3F3CB582654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BB42-7265-404B-95B7-802E56ED9636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7FB-F7F7-40B0-9C2A-EB0FA0F7D8EA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736-5C89-412D-9CB8-97E7D063BC6C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A4A-9D8E-48B8-A75D-7DB42EDC679D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226-EDF6-4D38-B312-268BAD4C4CC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44161"/>
            <a:ext cx="7766936" cy="2013439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GCRIS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YAYIN EKLEME İŞLEMİ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8A76-9D6A-4829-B682-7241E4FCA872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10462846" cy="533400"/>
          </a:xfrm>
        </p:spPr>
        <p:txBody>
          <a:bodyPr>
            <a:normAutofit/>
          </a:bodyPr>
          <a:lstStyle/>
          <a:p>
            <a:pPr algn="r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493"/>
            <a:ext cx="8596668" cy="3685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İzmir </a:t>
            </a:r>
            <a:r>
              <a:rPr lang="tr-TR" sz="2000" dirty="0"/>
              <a:t>Ekonomi Üniversitesi araştırma ekosisteminin bir parçası olan </a:t>
            </a:r>
            <a:r>
              <a:rPr lang="en-US" sz="2000" dirty="0"/>
              <a:t>GCRIS </a:t>
            </a:r>
            <a:r>
              <a:rPr lang="tr-TR" sz="2000" dirty="0"/>
              <a:t>veri tabanı</a:t>
            </a:r>
            <a:r>
              <a:rPr lang="en-US" sz="2000" dirty="0"/>
              <a:t>,</a:t>
            </a:r>
            <a:r>
              <a:rPr lang="tr-TR" sz="2000" dirty="0"/>
              <a:t> </a:t>
            </a:r>
            <a:r>
              <a:rPr lang="en-US" sz="2000" dirty="0"/>
              <a:t>İzmir </a:t>
            </a:r>
            <a:r>
              <a:rPr lang="tr-TR" sz="2000" dirty="0"/>
              <a:t>Ekonomi Üniversitesi adresli yapılan</a:t>
            </a:r>
            <a:r>
              <a:rPr lang="en-US" sz="2000" dirty="0"/>
              <a:t> </a:t>
            </a:r>
            <a:r>
              <a:rPr lang="tr-TR" sz="2000" dirty="0"/>
              <a:t>ve </a:t>
            </a:r>
            <a:r>
              <a:rPr lang="tr-TR" sz="2000" dirty="0" err="1"/>
              <a:t>WoS</a:t>
            </a:r>
            <a:r>
              <a:rPr lang="tr-TR" sz="2000" dirty="0"/>
              <a:t>, </a:t>
            </a:r>
            <a:r>
              <a:rPr lang="tr-TR" sz="2000" dirty="0" err="1"/>
              <a:t>Scopus</a:t>
            </a:r>
            <a:r>
              <a:rPr lang="tr-TR" sz="2000" dirty="0"/>
              <a:t>, </a:t>
            </a:r>
            <a:r>
              <a:rPr lang="tr-TR" sz="2000" dirty="0" err="1"/>
              <a:t>TRDizin</a:t>
            </a:r>
            <a:r>
              <a:rPr lang="tr-TR" sz="2000" dirty="0"/>
              <a:t> ile </a:t>
            </a:r>
            <a:r>
              <a:rPr lang="tr-TR" sz="2000" dirty="0" err="1"/>
              <a:t>PubMed</a:t>
            </a:r>
            <a:r>
              <a:rPr lang="tr-TR" sz="2000" dirty="0"/>
              <a:t> indekslerinde yer alan tüm araştırma çıktılarını otomatik olarak her ay derleyen, uluslararası standartlarda bir açık kurumsal akademik arşiv sistemidir.</a:t>
            </a:r>
          </a:p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sz="2000" dirty="0"/>
              <a:t>Eğer, </a:t>
            </a:r>
            <a:r>
              <a:rPr lang="en-US" sz="2000" dirty="0"/>
              <a:t>İzmir </a:t>
            </a:r>
            <a:r>
              <a:rPr lang="tr-TR" sz="2000" dirty="0"/>
              <a:t>Ekonomi Üniversitesi adresli yayınız </a:t>
            </a:r>
            <a:r>
              <a:rPr lang="tr-TR" sz="2000" dirty="0" err="1"/>
              <a:t>WoS</a:t>
            </a:r>
            <a:r>
              <a:rPr lang="tr-TR" sz="2000" dirty="0"/>
              <a:t>, </a:t>
            </a:r>
            <a:r>
              <a:rPr lang="tr-TR" sz="2000" dirty="0" err="1"/>
              <a:t>Scopus</a:t>
            </a:r>
            <a:r>
              <a:rPr lang="tr-TR" sz="2000" dirty="0"/>
              <a:t>, </a:t>
            </a:r>
            <a:r>
              <a:rPr lang="tr-TR" sz="2000" dirty="0" err="1"/>
              <a:t>TRDizin</a:t>
            </a:r>
            <a:r>
              <a:rPr lang="tr-TR" sz="2000" dirty="0"/>
              <a:t> ile </a:t>
            </a:r>
            <a:r>
              <a:rPr lang="tr-TR" sz="2000" dirty="0" err="1"/>
              <a:t>PubMed</a:t>
            </a:r>
            <a:r>
              <a:rPr lang="tr-TR" sz="2000" dirty="0"/>
              <a:t> indeksleri dışında başka bir yerde yer alıyor ve bu yayınınızın GCRIS veri tabanında yer almasını istiyorsanız aşağıdaki işlemleri yapmanız gerekir:</a:t>
            </a:r>
            <a:endParaRPr lang="en-US" sz="20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9346222" cy="533400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Yayın yüklemek için izlenmesi gereken adımlar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10" y="939538"/>
            <a:ext cx="9187636" cy="723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b="1" u="sng" dirty="0">
                <a:solidFill>
                  <a:srgbClr val="180CB4"/>
                </a:solidFill>
              </a:rPr>
              <a:t>İEÜ GCRIS</a:t>
            </a:r>
            <a:r>
              <a:rPr lang="en-US" dirty="0"/>
              <a:t> </a:t>
            </a:r>
            <a:r>
              <a:rPr lang="tr-TR" dirty="0">
                <a:solidFill>
                  <a:srgbClr val="180CB4"/>
                </a:solidFill>
              </a:rPr>
              <a:t>(https://gcris.ieu.edu.tr) </a:t>
            </a:r>
            <a:r>
              <a:rPr lang="tr-TR" dirty="0"/>
              <a:t>adresine giriş yapıldıktan sonra ekranda sağ üst kısımda yer alan</a:t>
            </a:r>
            <a:r>
              <a:rPr lang="tr-TR" b="1" dirty="0"/>
              <a:t> Oturum Aç </a:t>
            </a:r>
            <a:r>
              <a:rPr lang="tr-TR" dirty="0"/>
              <a:t>butonuna tıklanıp </a:t>
            </a:r>
            <a:r>
              <a:rPr lang="tr-TR" b="1" dirty="0"/>
              <a:t>GCRIS Arşivim</a:t>
            </a:r>
            <a:r>
              <a:rPr lang="tr-TR" dirty="0"/>
              <a:t> seçeneği seçilmelidir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0" y="1690409"/>
            <a:ext cx="9867762" cy="4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Ekrana iki seçenekten oluşan, kullanıcı adı ve şifre bilgisi soran bir </a:t>
            </a:r>
            <a:r>
              <a:rPr lang="tr-TR"/>
              <a:t>sayfa </a:t>
            </a:r>
            <a:r>
              <a:rPr lang="tr-TR" smtClean="0"/>
              <a:t>gelecektir</a:t>
            </a:r>
            <a:r>
              <a:rPr lang="tr-TR" dirty="0"/>
              <a:t>. İki seçenekten herhangi birisi kullanılarak profil sayfasına giriş yapılabilir.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1714500"/>
            <a:ext cx="9970477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4"/>
            <a:ext cx="9539329" cy="7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3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en-US" dirty="0"/>
              <a:t>G</a:t>
            </a:r>
            <a:r>
              <a:rPr lang="tr-TR" dirty="0"/>
              <a:t>CRIS</a:t>
            </a:r>
            <a:r>
              <a:rPr lang="en-US" dirty="0"/>
              <a:t> </a:t>
            </a:r>
            <a:r>
              <a:rPr lang="en-US" dirty="0" err="1"/>
              <a:t>Arşiv'im</a:t>
            </a:r>
            <a:r>
              <a:rPr lang="en-US" dirty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tıklanıp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ekranda</a:t>
            </a:r>
            <a:r>
              <a:rPr lang="en-US" dirty="0"/>
              <a:t> «</a:t>
            </a:r>
            <a:r>
              <a:rPr lang="tr-TR" dirty="0"/>
              <a:t>Yeni Gönderi Başlat</a:t>
            </a:r>
            <a:r>
              <a:rPr lang="en-US" dirty="0"/>
              <a:t>" </a:t>
            </a:r>
            <a:r>
              <a:rPr lang="en-US" dirty="0" err="1"/>
              <a:t>butonunun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tıklanır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93" y="1584080"/>
            <a:ext cx="7832115" cy="3392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7073" y="4792229"/>
            <a:ext cx="647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Yükleme yapmak için yeni gönderi başlat butonuna tıklayınız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4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Açılan ekranda «Varsayılan </a:t>
            </a:r>
            <a:r>
              <a:rPr lang="tr-TR" dirty="0" err="1"/>
              <a:t>mod</a:t>
            </a:r>
            <a:r>
              <a:rPr lang="tr-TR" dirty="0"/>
              <a:t> gönderisi» tıklanıp «Seç» alanından «Yayın Başvuru Koleksiyonu» seçilir ve Manuel gönderme tuşuna basılır.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595437"/>
            <a:ext cx="10220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8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5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Gelen ekrandaki zorunluluk gerektiren tüm alanlar doldurularak «Sonraki» butonuna basılarak Yükleme, Doğrulama, Lisans ve Tamam sayfaları teker teker geçilir.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63" y="870439"/>
            <a:ext cx="7387737" cy="55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83D153-9BBC-071E-E1B9-60721CE9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B27BE4-53FF-027B-09DA-9AE77343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479"/>
            <a:ext cx="8596668" cy="4266884"/>
          </a:xfrm>
        </p:spPr>
        <p:txBody>
          <a:bodyPr/>
          <a:lstStyle/>
          <a:p>
            <a:r>
              <a:rPr lang="tr-TR" dirty="0" smtClean="0"/>
              <a:t>Eklenen kayıtların </a:t>
            </a:r>
            <a:r>
              <a:rPr lang="tr-TR" dirty="0" err="1" smtClean="0"/>
              <a:t>metadatası</a:t>
            </a:r>
            <a:r>
              <a:rPr lang="tr-TR" dirty="0" smtClean="0"/>
              <a:t> kütüphane tarafından kontrol edilecek, varsa eksikler tamamlandıktan sonra onay işlemi yapılacaktır.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098133-9761-A321-ABB5-67C8FE10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20.03.2025</a:t>
            </a:fld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BEE22A-F9A6-1184-EB9A-8457981B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5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6882</TotalTime>
  <Words>291</Words>
  <Application>Microsoft Office PowerPoint</Application>
  <PresentationFormat>Widescreen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GCRIS  YAYIN EKLEME İŞLEMİ</vt:lpstr>
      <vt:lpstr>.</vt:lpstr>
      <vt:lpstr>Yayın yüklemek için izlenmesi gereken adımlar:</vt:lpstr>
      <vt:lpstr>PowerPoint Presentation</vt:lpstr>
      <vt:lpstr>PowerPoint Presentation</vt:lpstr>
      <vt:lpstr>PowerPoint Presentation</vt:lpstr>
      <vt:lpstr>PowerPoint Presentation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NESİL KÜTÜPHANE  HİZMETLERİ</dc:title>
  <dc:creator>Solmaz Ozkan</dc:creator>
  <cp:lastModifiedBy>Solmaz Ozkan</cp:lastModifiedBy>
  <cp:revision>142</cp:revision>
  <dcterms:created xsi:type="dcterms:W3CDTF">2023-06-15T12:22:28Z</dcterms:created>
  <dcterms:modified xsi:type="dcterms:W3CDTF">2025-03-20T14:22:00Z</dcterms:modified>
</cp:coreProperties>
</file>